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66" d="100"/>
          <a:sy n="66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10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894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99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56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72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847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70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520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5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3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808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7FAC7-CE78-49C0-9EB7-FD3786226AC1}" type="datetimeFigureOut">
              <a:rPr lang="zh-CN" altLang="en-US" smtClean="0"/>
              <a:t>2020-5-27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C9BF4-2B00-4665-A074-DE8CB4341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56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成果汇报至少应包括项目</a:t>
            </a:r>
            <a:r>
              <a:rPr lang="zh-CN" altLang="en-US" dirty="0" smtClean="0">
                <a:solidFill>
                  <a:srgbClr val="FF0000"/>
                </a:solidFill>
              </a:rPr>
              <a:t>研究背景、技术方案、研究成果等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27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成果汇报至少应包括项目研究背景、技术方案、研究成果等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成果汇报至少应包括项目研究背景、技术方案、研究成果等</dc:title>
  <dc:creator>蔡雪梅</dc:creator>
  <cp:lastModifiedBy>蔡雪梅</cp:lastModifiedBy>
  <cp:revision>1</cp:revision>
  <dcterms:created xsi:type="dcterms:W3CDTF">2020-05-27T02:12:46Z</dcterms:created>
  <dcterms:modified xsi:type="dcterms:W3CDTF">2020-05-27T02:13:06Z</dcterms:modified>
</cp:coreProperties>
</file>